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4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3399-F29B-4733-BCDD-B7C682623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7C9BF-DEC8-4DD6-8796-01EF4A5CA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AA1E3-7BB5-4CC7-BA33-4DDD19A2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C332-38C4-4520-93CB-DBF97F615A3C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9958E-FB2D-4AE8-9C93-61FD0B53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86F11-1F75-4262-A0DF-C72E59E2D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D4AB-01F4-4EFC-B223-60C1E77A55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9643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F511-B89C-41B3-8A95-BFDE7ABA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F5932-DE96-4AB9-817D-32E61B38D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75311-37C4-43D7-BF33-97E12FF05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C332-38C4-4520-93CB-DBF97F615A3C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F352B-FF45-4984-ACFF-D2FD916FF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54385-8E40-463E-BE11-B9E00D79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D4AB-01F4-4EFC-B223-60C1E77A55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0730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64130B-1566-41C9-B0DF-7F0F5B24ED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44503-6F13-4D8B-9CF5-C230474E2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DDF9B-932C-48AD-BECC-9D2EF7FC3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C332-38C4-4520-93CB-DBF97F615A3C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204D5-8242-40D9-98A9-58A054D62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49B60-851D-4E9C-96DF-A6080D34C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D4AB-01F4-4EFC-B223-60C1E77A55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500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48D1-9280-4F40-83A7-01ACD435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14EF9-C36C-45EA-92D9-9EEF80279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7B0E8-952A-4170-AC2B-1A3EB1583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C332-38C4-4520-93CB-DBF97F615A3C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D192D-CE16-420A-BD28-56787D394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A6444-2D24-44F0-85F2-3AC25877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D4AB-01F4-4EFC-B223-60C1E77A55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57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47B6-EB83-42CE-944D-298401315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0E559-7C5C-4CC7-8CA6-0A39E34D6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21D75-C9A2-4B67-9D15-0FA6C85DE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C332-38C4-4520-93CB-DBF97F615A3C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C0057-4B10-4F0A-83FC-0438F113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5070C-E3C5-48E1-9A4B-1D3E4925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D4AB-01F4-4EFC-B223-60C1E77A55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489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AD753-AAE0-46A2-B3B5-E0B668DB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2EBDD-4BD5-4DE6-8D55-87E953A31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389F9-E6DB-4BC8-8EB0-E7C99218C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336F-BE2E-440A-9718-FEF617FD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C332-38C4-4520-93CB-DBF97F615A3C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336DF-3CD2-4B8C-B781-B029FC585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992B3-B9D8-4506-8DE5-C91F93F51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D4AB-01F4-4EFC-B223-60C1E77A55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890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4757-2ECD-461C-9BD8-5FDBC7453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3F775-A4CF-40B6-AAED-BF1A9D6C4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159A5-C1DA-4656-A25A-9A3B3DE6D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6080F0-E93C-45CB-AC7F-2B18AA635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C9DF52-B7EC-4949-8B9F-0F610ADC9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9E4369-476E-4BA8-A239-CEC519FD1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C332-38C4-4520-93CB-DBF97F615A3C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8DA87-CE51-44C7-95DB-75C144BC3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85E9D-EA3C-4A5F-85FA-5A5A7D44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D4AB-01F4-4EFC-B223-60C1E77A55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2856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58FC-33E6-4A52-BC8B-171299D33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1E4FC-9775-4D9D-B105-5C7541035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C332-38C4-4520-93CB-DBF97F615A3C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CDE588-DE9C-4742-8DB3-F12AD7384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1FBAD-21AA-4FCF-9316-A2C9C315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D4AB-01F4-4EFC-B223-60C1E77A55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282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39A96-CA50-44CF-8B5D-E6B3A21A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C332-38C4-4520-93CB-DBF97F615A3C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33EBD-2405-4E3F-9412-1E6E72DBC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466AF-726D-4A10-A4D2-47B32CAB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D4AB-01F4-4EFC-B223-60C1E77A55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3964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CA07C-A1E9-435D-9F89-F36695CBB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8F2A1-3EE7-4CCE-A518-F48B3DCA8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8D972-3A75-4ECB-8D2E-07A62B794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01035-8DC3-4E40-9EA6-9F102261A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C332-38C4-4520-93CB-DBF97F615A3C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F325B-D14D-49BA-AB1E-42C22DA5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AFA30-C796-413E-BD06-AF7AE45E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D4AB-01F4-4EFC-B223-60C1E77A55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53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73807-E4A3-4C07-A6D7-8EBF6054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1ABD33-F937-47B8-A39A-0EAF7EADB1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1095A-34F9-4434-8446-1C8E4683F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169BA-25FE-4E1F-AC0B-1762BAB9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C332-38C4-4520-93CB-DBF97F615A3C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B973A-81BB-4DDC-9DC9-25EA628B6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CA6B7-B8C1-40C0-8C34-75DFF97E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D4AB-01F4-4EFC-B223-60C1E77A55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980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7DAB2-D433-47F4-97FD-53A448D9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7142A-F7A9-419D-9D09-DC5C4BC1B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E5BB1-1C6B-4FDC-94FE-8D09C19354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CC332-38C4-4520-93CB-DBF97F615A3C}" type="datetimeFigureOut">
              <a:rPr lang="en-AU" smtClean="0"/>
              <a:t>25/06/2021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CBC2B-C3F0-405D-ABF1-435CC8026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FB19C-247F-4D0D-85B7-349D6DF21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1D4AB-01F4-4EFC-B223-60C1E77A55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272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670435E-C153-47A7-83E3-2B8A51079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B7EA36-D08B-4358-954F-6BFD03847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SWITCH RECOGNITION AND DETECTION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8505F-213E-4320-ADA8-AB4BF5520D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23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5B84B3D-83DB-4982-A334-E1C94D7AA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B1FE12-F21C-4BDB-9128-0BEDE102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INTRODUCTION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B03A59-5009-4EA6-85FC-DCF5838B4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009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564ADA6-D26A-413C-80C9-C7BB76F0F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2DF63E-153C-40E9-A8A9-052A83628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vid1_switch">
            <a:hlinkClick r:id="" action="ppaction://media"/>
            <a:extLst>
              <a:ext uri="{FF2B5EF4-FFF2-40B4-BE49-F238E27FC236}">
                <a16:creationId xmlns:a16="http://schemas.microsoft.com/office/drawing/2014/main" id="{0DB34E84-A53E-424E-9F05-68096BDBC0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4261658"/>
            <a:ext cx="4586460" cy="2596342"/>
          </a:xfrm>
        </p:spPr>
      </p:pic>
      <p:pic>
        <p:nvPicPr>
          <p:cNvPr id="11" name="Picture 10" descr="A picture containing wall, indoor, electronics&#10;&#10;Description automatically generated">
            <a:extLst>
              <a:ext uri="{FF2B5EF4-FFF2-40B4-BE49-F238E27FC236}">
                <a16:creationId xmlns:a16="http://schemas.microsoft.com/office/drawing/2014/main" id="{A8835FA3-0A00-4D56-A339-15327618E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83"/>
            <a:ext cx="4037202" cy="2285209"/>
          </a:xfrm>
          <a:prstGeom prst="rect">
            <a:avLst/>
          </a:prstGeom>
        </p:spPr>
      </p:pic>
      <p:pic>
        <p:nvPicPr>
          <p:cNvPr id="14" name="Picture 1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2DD8D56-9963-4850-9C4E-407E78B8F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248083"/>
            <a:ext cx="4037202" cy="2285209"/>
          </a:xfrm>
          <a:prstGeom prst="rect">
            <a:avLst/>
          </a:prstGeom>
        </p:spPr>
      </p:pic>
      <p:pic>
        <p:nvPicPr>
          <p:cNvPr id="16" name="Picture 15" descr="A picture containing indoor&#10;&#10;Description automatically generated">
            <a:extLst>
              <a:ext uri="{FF2B5EF4-FFF2-40B4-BE49-F238E27FC236}">
                <a16:creationId xmlns:a16="http://schemas.microsoft.com/office/drawing/2014/main" id="{16AF86DE-F63C-442D-8CD4-69672BC7A2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398083"/>
            <a:ext cx="4037202" cy="2285209"/>
          </a:xfrm>
          <a:prstGeom prst="rect">
            <a:avLst/>
          </a:prstGeom>
        </p:spPr>
      </p:pic>
      <p:pic>
        <p:nvPicPr>
          <p:cNvPr id="18" name="Picture 1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3D4F006-46BF-4185-A7B8-3EA0BAC109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548083"/>
            <a:ext cx="4037202" cy="2285209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82EB687D-8236-4AD7-BAB7-9FE152EFB7C4}"/>
              </a:ext>
            </a:extLst>
          </p:cNvPr>
          <p:cNvSpPr/>
          <p:nvPr/>
        </p:nvSpPr>
        <p:spPr>
          <a:xfrm>
            <a:off x="2110154" y="3010486"/>
            <a:ext cx="316523" cy="116058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A214E2-5640-4C57-ABF0-EE03B3F9FFF6}"/>
              </a:ext>
            </a:extLst>
          </p:cNvPr>
          <p:cNvSpPr txBox="1"/>
          <p:nvPr/>
        </p:nvSpPr>
        <p:spPr>
          <a:xfrm>
            <a:off x="5049976" y="1807730"/>
            <a:ext cx="690926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Switch detection and recognition</a:t>
            </a:r>
          </a:p>
          <a:p>
            <a:r>
              <a:rPr lang="en-GB" dirty="0">
                <a:solidFill>
                  <a:schemeClr val="bg1"/>
                </a:solidFill>
              </a:rPr>
              <a:t>Detects ports available on a switch</a:t>
            </a:r>
          </a:p>
          <a:p>
            <a:r>
              <a:rPr lang="en-GB" dirty="0">
                <a:solidFill>
                  <a:schemeClr val="bg1"/>
                </a:solidFill>
              </a:rPr>
              <a:t>Detect connected cables to a switch</a:t>
            </a:r>
          </a:p>
          <a:p>
            <a:r>
              <a:rPr lang="en-GB" dirty="0">
                <a:solidFill>
                  <a:schemeClr val="bg1"/>
                </a:solidFill>
              </a:rPr>
              <a:t>Detect and extract the switch information</a:t>
            </a:r>
          </a:p>
          <a:p>
            <a:r>
              <a:rPr lang="en-GB" dirty="0">
                <a:solidFill>
                  <a:schemeClr val="bg1"/>
                </a:solidFill>
              </a:rPr>
              <a:t>Accuracy </a:t>
            </a:r>
            <a:r>
              <a:rPr lang="en-GB" dirty="0" err="1">
                <a:solidFill>
                  <a:schemeClr val="bg1"/>
                </a:solidFill>
              </a:rPr>
              <a:t>upto</a:t>
            </a:r>
            <a:r>
              <a:rPr lang="en-GB" dirty="0">
                <a:solidFill>
                  <a:schemeClr val="bg1"/>
                </a:solidFill>
              </a:rPr>
              <a:t> 85%</a:t>
            </a:r>
          </a:p>
          <a:p>
            <a:r>
              <a:rPr lang="en-GB" dirty="0">
                <a:solidFill>
                  <a:schemeClr val="bg1"/>
                </a:solidFill>
              </a:rPr>
              <a:t>Using YOLOv5, trained on 90 odd images, 3000 epochs.</a:t>
            </a:r>
          </a:p>
          <a:p>
            <a:r>
              <a:rPr lang="en-AU" dirty="0">
                <a:solidFill>
                  <a:schemeClr val="bg1"/>
                </a:solidFill>
              </a:rPr>
              <a:t>Testing produces results with ports and wires marked with the percentage of confidence in detection.</a:t>
            </a:r>
          </a:p>
          <a:p>
            <a:r>
              <a:rPr lang="en-AU" dirty="0">
                <a:solidFill>
                  <a:schemeClr val="bg1"/>
                </a:solidFill>
              </a:rPr>
              <a:t>7 classes: </a:t>
            </a:r>
            <a:r>
              <a:rPr lang="en-AU" b="0" dirty="0">
                <a:solidFill>
                  <a:schemeClr val="bg1"/>
                </a:solidFill>
                <a:effectLst/>
                <a:latin typeface="Nexa Bold" panose="02000000000000000000" pitchFamily="50" charset="0"/>
              </a:rPr>
              <a:t>['Connected Ethernet Port', 'Connected </a:t>
            </a:r>
            <a:r>
              <a:rPr lang="en-AU" b="0" dirty="0" err="1">
                <a:solidFill>
                  <a:schemeClr val="bg1"/>
                </a:solidFill>
                <a:effectLst/>
                <a:latin typeface="Nexa Bold" panose="02000000000000000000" pitchFamily="50" charset="0"/>
              </a:rPr>
              <a:t>Fiber</a:t>
            </a:r>
            <a:r>
              <a:rPr lang="en-AU" b="0" dirty="0">
                <a:solidFill>
                  <a:schemeClr val="bg1"/>
                </a:solidFill>
                <a:effectLst/>
                <a:latin typeface="Nexa Bold" panose="02000000000000000000" pitchFamily="50" charset="0"/>
              </a:rPr>
              <a:t> Port', 'Console Port', 'Ethernet Port', '</a:t>
            </a:r>
            <a:r>
              <a:rPr lang="en-AU" b="0" dirty="0" err="1">
                <a:solidFill>
                  <a:schemeClr val="bg1"/>
                </a:solidFill>
                <a:effectLst/>
                <a:latin typeface="Nexa Bold" panose="02000000000000000000" pitchFamily="50" charset="0"/>
              </a:rPr>
              <a:t>Fiber</a:t>
            </a:r>
            <a:r>
              <a:rPr lang="en-AU" b="0" dirty="0">
                <a:solidFill>
                  <a:schemeClr val="bg1"/>
                </a:solidFill>
                <a:effectLst/>
                <a:latin typeface="Nexa Bold" panose="02000000000000000000" pitchFamily="50" charset="0"/>
              </a:rPr>
              <a:t> Port', 'Power', 'Status']</a:t>
            </a:r>
          </a:p>
        </p:txBody>
      </p:sp>
    </p:spTree>
    <p:extLst>
      <p:ext uri="{BB962C8B-B14F-4D97-AF65-F5344CB8AC3E}">
        <p14:creationId xmlns:p14="http://schemas.microsoft.com/office/powerpoint/2010/main" val="386398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87C6F59-0910-4EEA-8245-08C4F90C9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11D2B4-DA68-4720-BB2D-084F332D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6F9C-347F-498D-8C19-D4A416F2D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Can be expanded to detect various kind of switches and accommodate different connection patterns.</a:t>
            </a:r>
          </a:p>
          <a:p>
            <a:r>
              <a:rPr lang="en-GB" b="0" dirty="0">
                <a:solidFill>
                  <a:schemeClr val="bg1"/>
                </a:solidFill>
                <a:effectLst/>
                <a:latin typeface="Nexa Bold" panose="02000000000000000000" pitchFamily="50" charset="0"/>
              </a:rPr>
              <a:t>Right now trained on just one type of switch</a:t>
            </a:r>
            <a:endParaRPr lang="en-AU" b="0" dirty="0">
              <a:solidFill>
                <a:schemeClr val="bg1"/>
              </a:solidFill>
              <a:effectLst/>
              <a:latin typeface="Nexa Bold" panose="02000000000000000000" pitchFamily="50" charset="0"/>
            </a:endParaRPr>
          </a:p>
          <a:p>
            <a:r>
              <a:rPr lang="en-AU" dirty="0">
                <a:solidFill>
                  <a:schemeClr val="bg1"/>
                </a:solidFill>
              </a:rPr>
              <a:t>Can detect various types of connections.</a:t>
            </a:r>
          </a:p>
          <a:p>
            <a:r>
              <a:rPr lang="en-AU" dirty="0">
                <a:solidFill>
                  <a:schemeClr val="bg1"/>
                </a:solidFill>
              </a:rPr>
              <a:t>Model is trained on augmented images to recognise the bounding box around the identified object.</a:t>
            </a:r>
          </a:p>
          <a:p>
            <a:r>
              <a:rPr lang="en-AU" dirty="0">
                <a:solidFill>
                  <a:schemeClr val="bg1"/>
                </a:solidFill>
              </a:rPr>
              <a:t>Learns using anchor boxes.</a:t>
            </a:r>
          </a:p>
        </p:txBody>
      </p:sp>
    </p:spTree>
    <p:extLst>
      <p:ext uri="{BB962C8B-B14F-4D97-AF65-F5344CB8AC3E}">
        <p14:creationId xmlns:p14="http://schemas.microsoft.com/office/powerpoint/2010/main" val="4264546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136</Words>
  <Application>Microsoft Office PowerPoint</Application>
  <PresentationFormat>Widescreen</PresentationFormat>
  <Paragraphs>15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Nexa Bold</vt:lpstr>
      <vt:lpstr>Office Theme</vt:lpstr>
      <vt:lpstr>SWITCH RECOGNITION AND DETECTION</vt:lpstr>
      <vt:lpstr>INTRODUCTION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 RECOGNITION AND DETECTION</dc:title>
  <dc:creator>Deepansh</dc:creator>
  <cp:lastModifiedBy>Deepansh</cp:lastModifiedBy>
  <cp:revision>7</cp:revision>
  <dcterms:created xsi:type="dcterms:W3CDTF">2021-06-24T03:35:13Z</dcterms:created>
  <dcterms:modified xsi:type="dcterms:W3CDTF">2021-06-25T01:19:32Z</dcterms:modified>
</cp:coreProperties>
</file>